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Nunit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14" y="9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533929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026e8273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026e8273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13"/>
          <p:cNvPicPr preferRelativeResize="0"/>
          <p:nvPr/>
        </p:nvPicPr>
        <p:blipFill>
          <a:blip r:embed="rId4">
            <a:alphaModFix/>
          </a:blip>
          <a:stretch>
            <a:fillRect/>
          </a:stretch>
        </p:blipFill>
        <p:spPr>
          <a:xfrm>
            <a:off x="0" y="0"/>
            <a:ext cx="9144000" cy="5219700"/>
          </a:xfrm>
          <a:prstGeom prst="rect">
            <a:avLst/>
          </a:prstGeom>
          <a:noFill/>
          <a:ln>
            <a:noFill/>
          </a:ln>
        </p:spPr>
      </p:pic>
      <p:sp>
        <p:nvSpPr>
          <p:cNvPr id="129" name="Google Shape;129;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highlight>
                  <a:srgbClr val="000000"/>
                </a:highlight>
              </a:rPr>
              <a:t>StatsWrap</a:t>
            </a:r>
            <a:endParaRPr b="1" dirty="0">
              <a:solidFill>
                <a:srgbClr val="FFFFFF"/>
              </a:solidFill>
              <a:highlight>
                <a:srgbClr val="000000"/>
              </a:highlight>
            </a:endParaRPr>
          </a:p>
          <a:p>
            <a:pPr marL="0" lvl="0" indent="0" algn="ctr" rtl="0">
              <a:spcBef>
                <a:spcPts val="0"/>
              </a:spcBef>
              <a:spcAft>
                <a:spcPts val="0"/>
              </a:spcAft>
              <a:buNone/>
            </a:pPr>
            <a:r>
              <a:rPr lang="en" sz="1400" b="1" dirty="0">
                <a:solidFill>
                  <a:srgbClr val="FFFFFF"/>
                </a:solidFill>
                <a:highlight>
                  <a:srgbClr val="000000"/>
                </a:highlight>
              </a:rPr>
              <a:t> Make your workout work for you</a:t>
            </a:r>
            <a:endParaRPr sz="1400" b="1" dirty="0">
              <a:solidFill>
                <a:srgbClr val="FFFFFF"/>
              </a:solidFill>
              <a:highlight>
                <a:srgbClr val="000000"/>
              </a:highlight>
            </a:endParaRPr>
          </a:p>
        </p:txBody>
      </p:sp>
      <p:sp>
        <p:nvSpPr>
          <p:cNvPr id="130" name="Google Shape;130;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FFFFFF"/>
                </a:solidFill>
                <a:highlight>
                  <a:srgbClr val="000000"/>
                </a:highlight>
                <a:latin typeface="Nunito" panose="020B0604020202020204" charset="0"/>
              </a:rPr>
              <a:t>Alex Laughlin &amp; Tino Pimentel</a:t>
            </a:r>
            <a:endParaRPr b="1" dirty="0">
              <a:solidFill>
                <a:srgbClr val="FFFFFF"/>
              </a:solidFill>
              <a:highlight>
                <a:srgbClr val="000000"/>
              </a:highlight>
              <a:latin typeface="Nunito"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573530" y="1140589"/>
            <a:ext cx="5996940" cy="2862322"/>
          </a:xfrm>
          <a:prstGeom prst="rect">
            <a:avLst/>
          </a:prstGeom>
        </p:spPr>
        <p:txBody>
          <a:bodyPr wrap="square">
            <a:spAutoFit/>
          </a:bodyPr>
          <a:lstStyle/>
          <a:p>
            <a:pPr lvl="0" algn="ctr"/>
            <a:r>
              <a:rPr lang="en" sz="3000" b="1" dirty="0">
                <a:solidFill>
                  <a:srgbClr val="FFFFFF"/>
                </a:solidFill>
                <a:highlight>
                  <a:srgbClr val="000000"/>
                </a:highlight>
                <a:latin typeface="Nunito"/>
                <a:sym typeface="Nunito"/>
              </a:rPr>
              <a:t>If your goals are becoming too easy, dream bigger with StatsWrap! Set a new activity goal in any category with StatsWrap’s new goal setting feature.</a:t>
            </a:r>
            <a:endParaRPr lang="en-US" dirty="0"/>
          </a:p>
        </p:txBody>
      </p:sp>
    </p:spTree>
    <p:extLst>
      <p:ext uri="{BB962C8B-B14F-4D97-AF65-F5344CB8AC3E}">
        <p14:creationId xmlns:p14="http://schemas.microsoft.com/office/powerpoint/2010/main" val="3794978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607820" y="89304"/>
            <a:ext cx="5928360" cy="1015663"/>
          </a:xfrm>
          <a:prstGeom prst="rect">
            <a:avLst/>
          </a:prstGeom>
        </p:spPr>
        <p:txBody>
          <a:bodyPr wrap="square">
            <a:spAutoFit/>
          </a:bodyPr>
          <a:lstStyle/>
          <a:p>
            <a:pPr lvl="0" algn="ctr"/>
            <a:r>
              <a:rPr lang="en" sz="3000" b="1" u="sng" dirty="0">
                <a:solidFill>
                  <a:srgbClr val="FFFFFF"/>
                </a:solidFill>
                <a:highlight>
                  <a:srgbClr val="000000"/>
                </a:highlight>
                <a:latin typeface="Nunito"/>
                <a:sym typeface="Nunito"/>
              </a:rPr>
              <a:t>Track customized statistics easily with StatsWrap!</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95" y="1253734"/>
            <a:ext cx="5660610" cy="3704224"/>
          </a:xfrm>
          <a:prstGeom prst="rect">
            <a:avLst/>
          </a:prstGeom>
        </p:spPr>
      </p:pic>
    </p:spTree>
    <p:extLst>
      <p:ext uri="{BB962C8B-B14F-4D97-AF65-F5344CB8AC3E}">
        <p14:creationId xmlns:p14="http://schemas.microsoft.com/office/powerpoint/2010/main" val="2610390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749287" y="678924"/>
            <a:ext cx="5621572" cy="3785652"/>
          </a:xfrm>
          <a:prstGeom prst="rect">
            <a:avLst/>
          </a:prstGeom>
        </p:spPr>
        <p:txBody>
          <a:bodyPr wrap="square">
            <a:spAutoFit/>
          </a:bodyPr>
          <a:lstStyle/>
          <a:p>
            <a:pPr lvl="0" algn="ctr"/>
            <a:r>
              <a:rPr lang="en" sz="3000" b="1" dirty="0">
                <a:solidFill>
                  <a:srgbClr val="FFFFFF"/>
                </a:solidFill>
                <a:highlight>
                  <a:srgbClr val="000000"/>
                </a:highlight>
                <a:latin typeface="Nunito"/>
                <a:sym typeface="Nunito"/>
              </a:rPr>
              <a:t>With the power of StatsWrap at your fingertips, you can track anything you’d like! Enter your weight, calories consumed, mood, or anything else that affects your workout to maximize your performance.</a:t>
            </a:r>
            <a:endParaRPr lang="en-US" dirty="0"/>
          </a:p>
        </p:txBody>
      </p:sp>
    </p:spTree>
    <p:extLst>
      <p:ext uri="{BB962C8B-B14F-4D97-AF65-F5344CB8AC3E}">
        <p14:creationId xmlns:p14="http://schemas.microsoft.com/office/powerpoint/2010/main" val="243290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129" y="1390464"/>
            <a:ext cx="6183740" cy="3487846"/>
          </a:xfrm>
          <a:prstGeom prst="rect">
            <a:avLst/>
          </a:prstGeom>
        </p:spPr>
      </p:pic>
      <p:sp>
        <p:nvSpPr>
          <p:cNvPr id="7" name="Rectangle 6"/>
          <p:cNvSpPr/>
          <p:nvPr/>
        </p:nvSpPr>
        <p:spPr>
          <a:xfrm>
            <a:off x="887756" y="171875"/>
            <a:ext cx="7368485" cy="1015663"/>
          </a:xfrm>
          <a:prstGeom prst="rect">
            <a:avLst/>
          </a:prstGeom>
        </p:spPr>
        <p:txBody>
          <a:bodyPr wrap="square">
            <a:spAutoFit/>
          </a:bodyPr>
          <a:lstStyle/>
          <a:p>
            <a:pPr lvl="0" algn="ctr"/>
            <a:r>
              <a:rPr lang="en" sz="3000" b="1" u="sng" dirty="0">
                <a:solidFill>
                  <a:srgbClr val="FFFFFF"/>
                </a:solidFill>
                <a:highlight>
                  <a:srgbClr val="000000"/>
                </a:highlight>
                <a:latin typeface="Nunito"/>
                <a:sym typeface="Nunito"/>
              </a:rPr>
              <a:t>Graphs not doing it for you? View your raw data easily with StatsWrap</a:t>
            </a:r>
            <a:endParaRPr lang="en-US" dirty="0"/>
          </a:p>
        </p:txBody>
      </p:sp>
    </p:spTree>
    <p:extLst>
      <p:ext uri="{BB962C8B-B14F-4D97-AF65-F5344CB8AC3E}">
        <p14:creationId xmlns:p14="http://schemas.microsoft.com/office/powerpoint/2010/main" val="73733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673749" y="924926"/>
            <a:ext cx="5796501" cy="3785652"/>
          </a:xfrm>
          <a:prstGeom prst="rect">
            <a:avLst/>
          </a:prstGeom>
        </p:spPr>
        <p:txBody>
          <a:bodyPr wrap="square">
            <a:spAutoFit/>
          </a:bodyPr>
          <a:lstStyle/>
          <a:p>
            <a:pPr lvl="0" algn="ctr"/>
            <a:r>
              <a:rPr lang="en" sz="3000" b="1" dirty="0">
                <a:solidFill>
                  <a:srgbClr val="FFFFFF"/>
                </a:solidFill>
                <a:highlight>
                  <a:srgbClr val="000000"/>
                </a:highlight>
                <a:latin typeface="Nunito"/>
                <a:sym typeface="Nunito"/>
              </a:rPr>
              <a:t>Graphs are great during your workout for understanding how you’re doing. Sometimes, though, a serious athlete wants to know exactly how they performed. With StatsWrap, your activity data is just a click away.</a:t>
            </a:r>
            <a:endParaRPr lang="en-US" dirty="0"/>
          </a:p>
        </p:txBody>
      </p:sp>
    </p:spTree>
    <p:extLst>
      <p:ext uri="{BB962C8B-B14F-4D97-AF65-F5344CB8AC3E}">
        <p14:creationId xmlns:p14="http://schemas.microsoft.com/office/powerpoint/2010/main" val="2735696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2286000" y="2125474"/>
            <a:ext cx="4572000" cy="892552"/>
          </a:xfrm>
          <a:prstGeom prst="rect">
            <a:avLst/>
          </a:prstGeom>
        </p:spPr>
        <p:txBody>
          <a:bodyPr>
            <a:spAutoFit/>
          </a:bodyPr>
          <a:lstStyle/>
          <a:p>
            <a:pPr lvl="0" algn="ctr">
              <a:buClr>
                <a:srgbClr val="AF7B51"/>
              </a:buClr>
              <a:buSzPts val="3800"/>
            </a:pPr>
            <a:r>
              <a:rPr lang="en-US" sz="3800" b="1" dirty="0">
                <a:solidFill>
                  <a:srgbClr val="FFFFFF"/>
                </a:solidFill>
                <a:highlight>
                  <a:srgbClr val="000000"/>
                </a:highlight>
                <a:latin typeface="Nunito"/>
                <a:sym typeface="Nunito"/>
              </a:rPr>
              <a:t>StatsWrap</a:t>
            </a:r>
          </a:p>
          <a:p>
            <a:pPr lvl="0" algn="ctr">
              <a:buClr>
                <a:srgbClr val="AF7B51"/>
              </a:buClr>
              <a:buSzPts val="3800"/>
            </a:pPr>
            <a:r>
              <a:rPr lang="en-US" b="1" dirty="0">
                <a:solidFill>
                  <a:srgbClr val="FFFFFF"/>
                </a:solidFill>
                <a:highlight>
                  <a:srgbClr val="000000"/>
                </a:highlight>
                <a:latin typeface="Nunito"/>
                <a:sym typeface="Nunito"/>
              </a:rPr>
              <a:t> Make your workout work for you</a:t>
            </a:r>
            <a:endParaRPr lang="en-US" dirty="0"/>
          </a:p>
        </p:txBody>
      </p:sp>
    </p:spTree>
    <p:extLst>
      <p:ext uri="{BB962C8B-B14F-4D97-AF65-F5344CB8AC3E}">
        <p14:creationId xmlns:p14="http://schemas.microsoft.com/office/powerpoint/2010/main" val="338119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82197-1391-41D6-BCA6-3E06CAC81DE2}"/>
              </a:ext>
            </a:extLst>
          </p:cNvPr>
          <p:cNvSpPr>
            <a:spLocks noGrp="1"/>
          </p:cNvSpPr>
          <p:nvPr>
            <p:ph type="title"/>
          </p:nvPr>
        </p:nvSpPr>
        <p:spPr>
          <a:xfrm>
            <a:off x="819150" y="400469"/>
            <a:ext cx="7505700" cy="954600"/>
          </a:xfrm>
        </p:spPr>
        <p:txBody>
          <a:bodyPr/>
          <a:lstStyle/>
          <a:p>
            <a:pPr algn="ctr"/>
            <a:r>
              <a:rPr lang="en-US" dirty="0"/>
              <a:t>Main Menu</a:t>
            </a:r>
          </a:p>
        </p:txBody>
      </p:sp>
      <p:pic>
        <p:nvPicPr>
          <p:cNvPr id="7" name="Picture 6">
            <a:extLst>
              <a:ext uri="{FF2B5EF4-FFF2-40B4-BE49-F238E27FC236}">
                <a16:creationId xmlns:a16="http://schemas.microsoft.com/office/drawing/2014/main" id="{D5C00A1B-4259-4895-88EE-405FCECEA967}"/>
              </a:ext>
            </a:extLst>
          </p:cNvPr>
          <p:cNvPicPr>
            <a:picLocks noChangeAspect="1"/>
          </p:cNvPicPr>
          <p:nvPr/>
        </p:nvPicPr>
        <p:blipFill>
          <a:blip r:embed="rId2"/>
          <a:stretch>
            <a:fillRect/>
          </a:stretch>
        </p:blipFill>
        <p:spPr>
          <a:xfrm>
            <a:off x="2381250" y="1132831"/>
            <a:ext cx="4381500" cy="3495675"/>
          </a:xfrm>
          <a:prstGeom prst="rect">
            <a:avLst/>
          </a:prstGeom>
        </p:spPr>
      </p:pic>
    </p:spTree>
    <p:extLst>
      <p:ext uri="{BB962C8B-B14F-4D97-AF65-F5344CB8AC3E}">
        <p14:creationId xmlns:p14="http://schemas.microsoft.com/office/powerpoint/2010/main" val="205387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E98D-3B4E-4D00-BFD8-91C294AFFF75}"/>
              </a:ext>
            </a:extLst>
          </p:cNvPr>
          <p:cNvSpPr>
            <a:spLocks noGrp="1"/>
          </p:cNvSpPr>
          <p:nvPr>
            <p:ph type="title"/>
          </p:nvPr>
        </p:nvSpPr>
        <p:spPr>
          <a:xfrm>
            <a:off x="819149" y="227475"/>
            <a:ext cx="7505700" cy="954600"/>
          </a:xfrm>
        </p:spPr>
        <p:txBody>
          <a:bodyPr/>
          <a:lstStyle/>
          <a:p>
            <a:pPr algn="ctr"/>
            <a:r>
              <a:rPr lang="en-US" dirty="0"/>
              <a:t>Live Graph</a:t>
            </a:r>
          </a:p>
        </p:txBody>
      </p:sp>
      <p:sp>
        <p:nvSpPr>
          <p:cNvPr id="3" name="Text Placeholder 2">
            <a:extLst>
              <a:ext uri="{FF2B5EF4-FFF2-40B4-BE49-F238E27FC236}">
                <a16:creationId xmlns:a16="http://schemas.microsoft.com/office/drawing/2014/main" id="{13973418-263B-43C2-8933-6DB2A8A6B58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8A0FEFF-503F-4E6F-80F3-FDCDA2E7476D}"/>
              </a:ext>
            </a:extLst>
          </p:cNvPr>
          <p:cNvPicPr>
            <a:picLocks noChangeAspect="1"/>
          </p:cNvPicPr>
          <p:nvPr/>
        </p:nvPicPr>
        <p:blipFill>
          <a:blip r:embed="rId2"/>
          <a:stretch>
            <a:fillRect/>
          </a:stretch>
        </p:blipFill>
        <p:spPr>
          <a:xfrm>
            <a:off x="1766887" y="845600"/>
            <a:ext cx="5610225" cy="4286250"/>
          </a:xfrm>
          <a:prstGeom prst="rect">
            <a:avLst/>
          </a:prstGeom>
        </p:spPr>
      </p:pic>
    </p:spTree>
    <p:extLst>
      <p:ext uri="{BB962C8B-B14F-4D97-AF65-F5344CB8AC3E}">
        <p14:creationId xmlns:p14="http://schemas.microsoft.com/office/powerpoint/2010/main" val="1764562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7EAC-8FBE-4554-82C3-D9E127FB8593}"/>
              </a:ext>
            </a:extLst>
          </p:cNvPr>
          <p:cNvSpPr>
            <a:spLocks noGrp="1"/>
          </p:cNvSpPr>
          <p:nvPr>
            <p:ph type="title"/>
          </p:nvPr>
        </p:nvSpPr>
        <p:spPr/>
        <p:txBody>
          <a:bodyPr/>
          <a:lstStyle/>
          <a:p>
            <a:pPr algn="ctr"/>
            <a:r>
              <a:rPr lang="en-US" dirty="0"/>
              <a:t>New Session</a:t>
            </a:r>
          </a:p>
        </p:txBody>
      </p:sp>
      <p:pic>
        <p:nvPicPr>
          <p:cNvPr id="5" name="Picture 4">
            <a:extLst>
              <a:ext uri="{FF2B5EF4-FFF2-40B4-BE49-F238E27FC236}">
                <a16:creationId xmlns:a16="http://schemas.microsoft.com/office/drawing/2014/main" id="{8DA667ED-99DA-4725-8155-75DC183F0AA7}"/>
              </a:ext>
            </a:extLst>
          </p:cNvPr>
          <p:cNvPicPr>
            <a:picLocks noChangeAspect="1"/>
          </p:cNvPicPr>
          <p:nvPr/>
        </p:nvPicPr>
        <p:blipFill>
          <a:blip r:embed="rId2"/>
          <a:stretch>
            <a:fillRect/>
          </a:stretch>
        </p:blipFill>
        <p:spPr>
          <a:xfrm>
            <a:off x="2943225" y="1990725"/>
            <a:ext cx="3257550" cy="2105025"/>
          </a:xfrm>
          <a:prstGeom prst="rect">
            <a:avLst/>
          </a:prstGeom>
        </p:spPr>
      </p:pic>
    </p:spTree>
    <p:extLst>
      <p:ext uri="{BB962C8B-B14F-4D97-AF65-F5344CB8AC3E}">
        <p14:creationId xmlns:p14="http://schemas.microsoft.com/office/powerpoint/2010/main" val="286112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6D95-C8B5-4D0C-8F7A-625AB2A5EBB1}"/>
              </a:ext>
            </a:extLst>
          </p:cNvPr>
          <p:cNvSpPr>
            <a:spLocks noGrp="1"/>
          </p:cNvSpPr>
          <p:nvPr>
            <p:ph type="title"/>
          </p:nvPr>
        </p:nvSpPr>
        <p:spPr/>
        <p:txBody>
          <a:bodyPr/>
          <a:lstStyle/>
          <a:p>
            <a:pPr algn="ctr"/>
            <a:r>
              <a:rPr lang="en-US" dirty="0"/>
              <a:t>Set New Goal</a:t>
            </a:r>
          </a:p>
        </p:txBody>
      </p:sp>
      <p:sp>
        <p:nvSpPr>
          <p:cNvPr id="3" name="Text Placeholder 2">
            <a:extLst>
              <a:ext uri="{FF2B5EF4-FFF2-40B4-BE49-F238E27FC236}">
                <a16:creationId xmlns:a16="http://schemas.microsoft.com/office/drawing/2014/main" id="{B4335352-D4C9-48A9-AA2B-69D1547A3CA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6B25B61-9EE9-4488-B2B5-308982C171B6}"/>
              </a:ext>
            </a:extLst>
          </p:cNvPr>
          <p:cNvPicPr>
            <a:picLocks noChangeAspect="1"/>
          </p:cNvPicPr>
          <p:nvPr/>
        </p:nvPicPr>
        <p:blipFill>
          <a:blip r:embed="rId2"/>
          <a:stretch>
            <a:fillRect/>
          </a:stretch>
        </p:blipFill>
        <p:spPr>
          <a:xfrm>
            <a:off x="2743200" y="1514512"/>
            <a:ext cx="3657600" cy="3400425"/>
          </a:xfrm>
          <a:prstGeom prst="rect">
            <a:avLst/>
          </a:prstGeom>
        </p:spPr>
      </p:pic>
    </p:spTree>
    <p:extLst>
      <p:ext uri="{BB962C8B-B14F-4D97-AF65-F5344CB8AC3E}">
        <p14:creationId xmlns:p14="http://schemas.microsoft.com/office/powerpoint/2010/main" val="1748753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0" y="0"/>
            <a:ext cx="9144000" cy="5143501"/>
          </a:xfrm>
          <a:prstGeom prst="rect">
            <a:avLst/>
          </a:prstGeom>
          <a:noFill/>
          <a:ln>
            <a:noFill/>
          </a:ln>
        </p:spPr>
      </p:pic>
      <p:sp>
        <p:nvSpPr>
          <p:cNvPr id="136" name="Google Shape;136;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FFFFFF"/>
                </a:solidFill>
                <a:highlight>
                  <a:srgbClr val="000000"/>
                </a:highlight>
              </a:rPr>
              <a:t>Our Vision</a:t>
            </a:r>
            <a:endParaRPr b="1" u="sng" dirty="0">
              <a:solidFill>
                <a:srgbClr val="FFFFFF"/>
              </a:solidFill>
              <a:highlight>
                <a:srgbClr val="000000"/>
              </a:highlight>
            </a:endParaRPr>
          </a:p>
        </p:txBody>
      </p:sp>
      <p:sp>
        <p:nvSpPr>
          <p:cNvPr id="137" name="Google Shape;137;p14"/>
          <p:cNvSpPr txBox="1">
            <a:spLocks noGrp="1"/>
          </p:cNvSpPr>
          <p:nvPr>
            <p:ph type="body" idx="1"/>
          </p:nvPr>
        </p:nvSpPr>
        <p:spPr>
          <a:xfrm>
            <a:off x="819150" y="1800200"/>
            <a:ext cx="7505700" cy="2448000"/>
          </a:xfrm>
          <a:prstGeom prst="rect">
            <a:avLst/>
          </a:prstGeom>
        </p:spPr>
        <p:txBody>
          <a:bodyPr spcFirstLastPara="1" wrap="square" lIns="91425" tIns="91425" rIns="91425" bIns="91425" anchor="t" anchorCtr="0">
            <a:noAutofit/>
          </a:bodyPr>
          <a:lstStyle/>
          <a:p>
            <a:pPr marL="457200" lvl="0" indent="457200" algn="l" rtl="0">
              <a:spcBef>
                <a:spcPts val="1200"/>
              </a:spcBef>
              <a:spcAft>
                <a:spcPts val="0"/>
              </a:spcAft>
              <a:buNone/>
            </a:pPr>
            <a:r>
              <a:rPr lang="en" sz="2000" b="1" dirty="0">
                <a:solidFill>
                  <a:srgbClr val="FFFFFF"/>
                </a:solidFill>
                <a:highlight>
                  <a:srgbClr val="000000"/>
                </a:highlight>
                <a:latin typeface="Nunito"/>
                <a:ea typeface="Nunito"/>
                <a:cs typeface="Nunito"/>
                <a:sym typeface="Nunito"/>
              </a:rPr>
              <a:t>For a fitness enthusiast that likes to know every intimate detail of their workout, StatsWrap is an activity tracker that records and graphs all of one’s fitness data in real time. This allows athletes to customize their workouts with incredible accuracy. Unlike competitors, StatsWrap focuses on keeping your data secure and presenting high fidelity information in a concise live graph.</a:t>
            </a:r>
            <a:endParaRPr sz="2000" b="1" dirty="0">
              <a:solidFill>
                <a:srgbClr val="FFFFFF"/>
              </a:solidFill>
              <a:highlight>
                <a:srgbClr val="000000"/>
              </a:highlight>
              <a:latin typeface="Nunito"/>
              <a:ea typeface="Nunito"/>
              <a:cs typeface="Nunito"/>
              <a:sym typeface="Nunito"/>
            </a:endParaRPr>
          </a:p>
          <a:p>
            <a:pPr marL="457200" lvl="0" indent="0" algn="l" rtl="0">
              <a:spcBef>
                <a:spcPts val="12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C8DD-31AD-40AD-B237-3329C0C285A8}"/>
              </a:ext>
            </a:extLst>
          </p:cNvPr>
          <p:cNvSpPr>
            <a:spLocks noGrp="1"/>
          </p:cNvSpPr>
          <p:nvPr>
            <p:ph type="title"/>
          </p:nvPr>
        </p:nvSpPr>
        <p:spPr/>
        <p:txBody>
          <a:bodyPr/>
          <a:lstStyle/>
          <a:p>
            <a:pPr algn="ctr"/>
            <a:r>
              <a:rPr lang="en-US" dirty="0"/>
              <a:t>Input Data</a:t>
            </a:r>
          </a:p>
        </p:txBody>
      </p:sp>
      <p:sp>
        <p:nvSpPr>
          <p:cNvPr id="3" name="Text Placeholder 2">
            <a:extLst>
              <a:ext uri="{FF2B5EF4-FFF2-40B4-BE49-F238E27FC236}">
                <a16:creationId xmlns:a16="http://schemas.microsoft.com/office/drawing/2014/main" id="{3677CC82-B95E-465D-910D-5EC679E7E7F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7314EFB-5A93-4AE7-8E16-6B69D8FF4236}"/>
              </a:ext>
            </a:extLst>
          </p:cNvPr>
          <p:cNvPicPr>
            <a:picLocks noChangeAspect="1"/>
          </p:cNvPicPr>
          <p:nvPr/>
        </p:nvPicPr>
        <p:blipFill>
          <a:blip r:embed="rId2"/>
          <a:stretch>
            <a:fillRect/>
          </a:stretch>
        </p:blipFill>
        <p:spPr>
          <a:xfrm>
            <a:off x="3033712" y="1738350"/>
            <a:ext cx="3076575" cy="2952750"/>
          </a:xfrm>
          <a:prstGeom prst="rect">
            <a:avLst/>
          </a:prstGeom>
        </p:spPr>
      </p:pic>
    </p:spTree>
    <p:extLst>
      <p:ext uri="{BB962C8B-B14F-4D97-AF65-F5344CB8AC3E}">
        <p14:creationId xmlns:p14="http://schemas.microsoft.com/office/powerpoint/2010/main" val="352265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0978-E071-4E04-BB30-162C4D3E1D1B}"/>
              </a:ext>
            </a:extLst>
          </p:cNvPr>
          <p:cNvSpPr>
            <a:spLocks noGrp="1"/>
          </p:cNvSpPr>
          <p:nvPr>
            <p:ph type="title"/>
          </p:nvPr>
        </p:nvSpPr>
        <p:spPr/>
        <p:txBody>
          <a:bodyPr/>
          <a:lstStyle/>
          <a:p>
            <a:pPr algn="ctr"/>
            <a:r>
              <a:rPr lang="en-US" dirty="0"/>
              <a:t>View Data</a:t>
            </a:r>
          </a:p>
        </p:txBody>
      </p:sp>
      <p:pic>
        <p:nvPicPr>
          <p:cNvPr id="5" name="Picture 4">
            <a:extLst>
              <a:ext uri="{FF2B5EF4-FFF2-40B4-BE49-F238E27FC236}">
                <a16:creationId xmlns:a16="http://schemas.microsoft.com/office/drawing/2014/main" id="{9A4AC232-EE84-4128-89FD-25291B27E002}"/>
              </a:ext>
            </a:extLst>
          </p:cNvPr>
          <p:cNvPicPr>
            <a:picLocks noChangeAspect="1"/>
          </p:cNvPicPr>
          <p:nvPr/>
        </p:nvPicPr>
        <p:blipFill>
          <a:blip r:embed="rId2"/>
          <a:stretch>
            <a:fillRect/>
          </a:stretch>
        </p:blipFill>
        <p:spPr>
          <a:xfrm>
            <a:off x="3076575" y="1573170"/>
            <a:ext cx="2990850" cy="2343150"/>
          </a:xfrm>
          <a:prstGeom prst="rect">
            <a:avLst/>
          </a:prstGeom>
        </p:spPr>
      </p:pic>
    </p:spTree>
    <p:extLst>
      <p:ext uri="{BB962C8B-B14F-4D97-AF65-F5344CB8AC3E}">
        <p14:creationId xmlns:p14="http://schemas.microsoft.com/office/powerpoint/2010/main" val="2160400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419F6-48E9-4A92-BC27-63641D6B0E20}"/>
              </a:ext>
            </a:extLst>
          </p:cNvPr>
          <p:cNvSpPr>
            <a:spLocks noGrp="1"/>
          </p:cNvSpPr>
          <p:nvPr>
            <p:ph type="title"/>
          </p:nvPr>
        </p:nvSpPr>
        <p:spPr/>
        <p:txBody>
          <a:bodyPr/>
          <a:lstStyle/>
          <a:p>
            <a:pPr algn="ctr"/>
            <a:r>
              <a:rPr lang="en-US" dirty="0"/>
              <a:t>Delete/Modify</a:t>
            </a:r>
          </a:p>
        </p:txBody>
      </p:sp>
      <p:pic>
        <p:nvPicPr>
          <p:cNvPr id="5" name="Picture 4">
            <a:extLst>
              <a:ext uri="{FF2B5EF4-FFF2-40B4-BE49-F238E27FC236}">
                <a16:creationId xmlns:a16="http://schemas.microsoft.com/office/drawing/2014/main" id="{E4914D36-5B31-4EFD-8DC1-15748FC27839}"/>
              </a:ext>
            </a:extLst>
          </p:cNvPr>
          <p:cNvPicPr>
            <a:picLocks noChangeAspect="1"/>
          </p:cNvPicPr>
          <p:nvPr/>
        </p:nvPicPr>
        <p:blipFill>
          <a:blip r:embed="rId2"/>
          <a:stretch>
            <a:fillRect/>
          </a:stretch>
        </p:blipFill>
        <p:spPr>
          <a:xfrm>
            <a:off x="3238500" y="1990725"/>
            <a:ext cx="2667000" cy="2647950"/>
          </a:xfrm>
          <a:prstGeom prst="rect">
            <a:avLst/>
          </a:prstGeom>
        </p:spPr>
      </p:pic>
    </p:spTree>
    <p:extLst>
      <p:ext uri="{BB962C8B-B14F-4D97-AF65-F5344CB8AC3E}">
        <p14:creationId xmlns:p14="http://schemas.microsoft.com/office/powerpoint/2010/main" val="2313784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64AE-F644-4AEB-A95A-200E12CB6532}"/>
              </a:ext>
            </a:extLst>
          </p:cNvPr>
          <p:cNvSpPr>
            <a:spLocks noGrp="1"/>
          </p:cNvSpPr>
          <p:nvPr>
            <p:ph type="title"/>
          </p:nvPr>
        </p:nvSpPr>
        <p:spPr/>
        <p:txBody>
          <a:bodyPr/>
          <a:lstStyle/>
          <a:p>
            <a:r>
              <a:rPr lang="en-US" dirty="0"/>
              <a:t>Problems</a:t>
            </a:r>
          </a:p>
        </p:txBody>
      </p:sp>
      <p:sp>
        <p:nvSpPr>
          <p:cNvPr id="3" name="Text Placeholder 2">
            <a:extLst>
              <a:ext uri="{FF2B5EF4-FFF2-40B4-BE49-F238E27FC236}">
                <a16:creationId xmlns:a16="http://schemas.microsoft.com/office/drawing/2014/main" id="{C711D1DF-6672-4A6F-BAE5-2C3607BC08FF}"/>
              </a:ext>
            </a:extLst>
          </p:cNvPr>
          <p:cNvSpPr>
            <a:spLocks noGrp="1"/>
          </p:cNvSpPr>
          <p:nvPr>
            <p:ph type="body" idx="1"/>
          </p:nvPr>
        </p:nvSpPr>
        <p:spPr/>
        <p:txBody>
          <a:bodyPr/>
          <a:lstStyle/>
          <a:p>
            <a:r>
              <a:rPr lang="en-US" dirty="0"/>
              <a:t>When executing JavaFX code with FXML files included, Exception error continues. </a:t>
            </a:r>
          </a:p>
        </p:txBody>
      </p:sp>
      <p:pic>
        <p:nvPicPr>
          <p:cNvPr id="5" name="Picture 4">
            <a:extLst>
              <a:ext uri="{FF2B5EF4-FFF2-40B4-BE49-F238E27FC236}">
                <a16:creationId xmlns:a16="http://schemas.microsoft.com/office/drawing/2014/main" id="{BCE8E529-A24C-4402-8BCA-CE7F46B2CA14}"/>
              </a:ext>
            </a:extLst>
          </p:cNvPr>
          <p:cNvPicPr>
            <a:picLocks noChangeAspect="1"/>
          </p:cNvPicPr>
          <p:nvPr/>
        </p:nvPicPr>
        <p:blipFill>
          <a:blip r:embed="rId2"/>
          <a:stretch>
            <a:fillRect/>
          </a:stretch>
        </p:blipFill>
        <p:spPr>
          <a:xfrm>
            <a:off x="630193" y="2431682"/>
            <a:ext cx="8217243" cy="2516777"/>
          </a:xfrm>
          <a:prstGeom prst="rect">
            <a:avLst/>
          </a:prstGeom>
        </p:spPr>
      </p:pic>
    </p:spTree>
    <p:extLst>
      <p:ext uri="{BB962C8B-B14F-4D97-AF65-F5344CB8AC3E}">
        <p14:creationId xmlns:p14="http://schemas.microsoft.com/office/powerpoint/2010/main" val="854779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8716-A064-4AAD-A1DD-A0D7DBAD3B85}"/>
              </a:ext>
            </a:extLst>
          </p:cNvPr>
          <p:cNvSpPr>
            <a:spLocks noGrp="1"/>
          </p:cNvSpPr>
          <p:nvPr>
            <p:ph type="title"/>
          </p:nvPr>
        </p:nvSpPr>
        <p:spPr/>
        <p:txBody>
          <a:bodyPr/>
          <a:lstStyle/>
          <a:p>
            <a:r>
              <a:rPr lang="en-US" dirty="0"/>
              <a:t>Looking Forward</a:t>
            </a:r>
          </a:p>
        </p:txBody>
      </p:sp>
      <p:sp>
        <p:nvSpPr>
          <p:cNvPr id="3" name="Text Placeholder 2">
            <a:extLst>
              <a:ext uri="{FF2B5EF4-FFF2-40B4-BE49-F238E27FC236}">
                <a16:creationId xmlns:a16="http://schemas.microsoft.com/office/drawing/2014/main" id="{BACC3CDC-5D7E-4F5B-B40D-6FAC76528545}"/>
              </a:ext>
            </a:extLst>
          </p:cNvPr>
          <p:cNvSpPr>
            <a:spLocks noGrp="1"/>
          </p:cNvSpPr>
          <p:nvPr>
            <p:ph type="body" idx="1"/>
          </p:nvPr>
        </p:nvSpPr>
        <p:spPr/>
        <p:txBody>
          <a:bodyPr/>
          <a:lstStyle/>
          <a:p>
            <a:r>
              <a:rPr lang="en-US" dirty="0"/>
              <a:t>Complete transitions from buttons</a:t>
            </a:r>
          </a:p>
          <a:p>
            <a:pPr lvl="1"/>
            <a:r>
              <a:rPr lang="en-US" sz="1200" dirty="0"/>
              <a:t>Add Home and Back buttons for every screen. </a:t>
            </a:r>
          </a:p>
          <a:p>
            <a:r>
              <a:rPr lang="en-US" dirty="0"/>
              <a:t>Take input from text boxes on GUI</a:t>
            </a:r>
          </a:p>
          <a:p>
            <a:r>
              <a:rPr lang="en-US" dirty="0"/>
              <a:t>Finish implementing the rest of our classes / controllers. (ETA by November 14</a:t>
            </a:r>
            <a:r>
              <a:rPr lang="en-US" baseline="30000" dirty="0"/>
              <a:t>th</a:t>
            </a:r>
            <a:r>
              <a:rPr lang="en-US" dirty="0"/>
              <a:t>). </a:t>
            </a:r>
          </a:p>
        </p:txBody>
      </p:sp>
    </p:spTree>
    <p:extLst>
      <p:ext uri="{BB962C8B-B14F-4D97-AF65-F5344CB8AC3E}">
        <p14:creationId xmlns:p14="http://schemas.microsoft.com/office/powerpoint/2010/main" val="84070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idx="1"/>
          </p:nvPr>
        </p:nvSpPr>
        <p:spPr/>
        <p:txBody>
          <a:bodyPr/>
          <a:lstStyle/>
          <a:p>
            <a:r>
              <a:rPr lang="en-US"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460" y="858741"/>
            <a:ext cx="6237080" cy="3928596"/>
          </a:xfrm>
          <a:prstGeom prst="rect">
            <a:avLst/>
          </a:prstGeom>
        </p:spPr>
      </p:pic>
      <p:sp>
        <p:nvSpPr>
          <p:cNvPr id="6" name="Rectangle 5"/>
          <p:cNvSpPr/>
          <p:nvPr/>
        </p:nvSpPr>
        <p:spPr>
          <a:xfrm>
            <a:off x="2096001" y="124093"/>
            <a:ext cx="4951997" cy="553998"/>
          </a:xfrm>
          <a:prstGeom prst="rect">
            <a:avLst/>
          </a:prstGeom>
        </p:spPr>
        <p:txBody>
          <a:bodyPr wrap="none">
            <a:spAutoFit/>
          </a:bodyPr>
          <a:lstStyle/>
          <a:p>
            <a:r>
              <a:rPr lang="en" sz="3000" b="1" u="sng" dirty="0">
                <a:solidFill>
                  <a:srgbClr val="FFFFFF"/>
                </a:solidFill>
                <a:highlight>
                  <a:srgbClr val="000000"/>
                </a:highlight>
                <a:latin typeface="Nunito"/>
                <a:sym typeface="Nunito"/>
              </a:rPr>
              <a:t>New Session? No Problem!</a:t>
            </a:r>
            <a:endParaRPr lang="en-US" dirty="0"/>
          </a:p>
        </p:txBody>
      </p:sp>
    </p:spTree>
    <p:extLst>
      <p:ext uri="{BB962C8B-B14F-4D97-AF65-F5344CB8AC3E}">
        <p14:creationId xmlns:p14="http://schemas.microsoft.com/office/powerpoint/2010/main" val="2357306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784860" y="875020"/>
            <a:ext cx="6903720" cy="2746906"/>
          </a:xfrm>
          <a:prstGeom prst="rect">
            <a:avLst/>
          </a:prstGeom>
        </p:spPr>
        <p:txBody>
          <a:bodyPr wrap="square">
            <a:spAutoFit/>
          </a:bodyPr>
          <a:lstStyle/>
          <a:p>
            <a:pPr marL="457200" lvl="0" indent="457200" algn="ctr">
              <a:lnSpc>
                <a:spcPct val="115000"/>
              </a:lnSpc>
              <a:spcBef>
                <a:spcPts val="1200"/>
              </a:spcBef>
              <a:buClr>
                <a:srgbClr val="233A44"/>
              </a:buClr>
              <a:buSzPts val="1300"/>
            </a:pPr>
            <a:r>
              <a:rPr lang="en-US" sz="3000" b="1" dirty="0">
                <a:solidFill>
                  <a:srgbClr val="FFFFFF"/>
                </a:solidFill>
                <a:highlight>
                  <a:srgbClr val="000000"/>
                </a:highlight>
                <a:latin typeface="Nunito"/>
                <a:ea typeface="Nunito"/>
                <a:cs typeface="Nunito"/>
                <a:sym typeface="Nunito"/>
              </a:rPr>
              <a:t>With StatsWrap, creating a new session is just a click away at any moment. Log any kind of activity you’d like to customize your workout to your needs.</a:t>
            </a:r>
          </a:p>
        </p:txBody>
      </p:sp>
    </p:spTree>
    <p:extLst>
      <p:ext uri="{BB962C8B-B14F-4D97-AF65-F5344CB8AC3E}">
        <p14:creationId xmlns:p14="http://schemas.microsoft.com/office/powerpoint/2010/main" val="64735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Rectangle 6"/>
          <p:cNvSpPr/>
          <p:nvPr/>
        </p:nvSpPr>
        <p:spPr>
          <a:xfrm>
            <a:off x="472440" y="113199"/>
            <a:ext cx="8313420" cy="553998"/>
          </a:xfrm>
          <a:prstGeom prst="rect">
            <a:avLst/>
          </a:prstGeom>
        </p:spPr>
        <p:txBody>
          <a:bodyPr wrap="square">
            <a:spAutoFit/>
          </a:bodyPr>
          <a:lstStyle/>
          <a:p>
            <a:pPr lvl="0"/>
            <a:r>
              <a:rPr lang="en" sz="3000" b="1" u="sng" dirty="0">
                <a:solidFill>
                  <a:srgbClr val="FFFFFF"/>
                </a:solidFill>
                <a:highlight>
                  <a:srgbClr val="000000"/>
                </a:highlight>
                <a:latin typeface="Nunito"/>
                <a:sym typeface="Nunito"/>
              </a:rPr>
              <a:t>Maintain your privacy easily with StatsWrap</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392" y="975583"/>
            <a:ext cx="6549515" cy="3758414"/>
          </a:xfrm>
          <a:prstGeom prst="rect">
            <a:avLst/>
          </a:prstGeom>
        </p:spPr>
      </p:pic>
    </p:spTree>
    <p:extLst>
      <p:ext uri="{BB962C8B-B14F-4D97-AF65-F5344CB8AC3E}">
        <p14:creationId xmlns:p14="http://schemas.microsoft.com/office/powerpoint/2010/main" val="2818357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844040" y="1676401"/>
            <a:ext cx="5013960" cy="2400657"/>
          </a:xfrm>
          <a:prstGeom prst="rect">
            <a:avLst/>
          </a:prstGeom>
        </p:spPr>
        <p:txBody>
          <a:bodyPr wrap="square">
            <a:spAutoFit/>
          </a:bodyPr>
          <a:lstStyle/>
          <a:p>
            <a:pPr lvl="0" algn="ctr"/>
            <a:r>
              <a:rPr lang="en" sz="3000" b="1" dirty="0">
                <a:solidFill>
                  <a:srgbClr val="FFFFFF"/>
                </a:solidFill>
                <a:highlight>
                  <a:srgbClr val="000000"/>
                </a:highlight>
                <a:latin typeface="Nunito"/>
                <a:sym typeface="Nunito"/>
              </a:rPr>
              <a:t>Keep YOUR data in YOUR hands! StatsWrap users can stop recording data at the press of a button to maintain their privacy.</a:t>
            </a:r>
            <a:endParaRPr lang="en-US" dirty="0"/>
          </a:p>
        </p:txBody>
      </p:sp>
    </p:spTree>
    <p:extLst>
      <p:ext uri="{BB962C8B-B14F-4D97-AF65-F5344CB8AC3E}">
        <p14:creationId xmlns:p14="http://schemas.microsoft.com/office/powerpoint/2010/main" val="13348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187" y="1266022"/>
            <a:ext cx="5923625" cy="3695700"/>
          </a:xfrm>
          <a:prstGeom prst="rect">
            <a:avLst/>
          </a:prstGeom>
        </p:spPr>
      </p:pic>
      <p:sp>
        <p:nvSpPr>
          <p:cNvPr id="6" name="Rectangle 5"/>
          <p:cNvSpPr/>
          <p:nvPr/>
        </p:nvSpPr>
        <p:spPr>
          <a:xfrm>
            <a:off x="1188720" y="250359"/>
            <a:ext cx="7246620" cy="1015663"/>
          </a:xfrm>
          <a:prstGeom prst="rect">
            <a:avLst/>
          </a:prstGeom>
        </p:spPr>
        <p:txBody>
          <a:bodyPr wrap="square">
            <a:spAutoFit/>
          </a:bodyPr>
          <a:lstStyle/>
          <a:p>
            <a:pPr lvl="0" algn="ctr"/>
            <a:r>
              <a:rPr lang="en" sz="3000" b="1" u="sng" dirty="0">
                <a:solidFill>
                  <a:srgbClr val="FFFFFF"/>
                </a:solidFill>
                <a:highlight>
                  <a:srgbClr val="000000"/>
                </a:highlight>
                <a:latin typeface="Nunito"/>
                <a:sym typeface="Nunito"/>
              </a:rPr>
              <a:t>View your activity graphs at a glance to nail your workout goals</a:t>
            </a:r>
            <a:endParaRPr lang="en-US" dirty="0"/>
          </a:p>
        </p:txBody>
      </p:sp>
    </p:spTree>
    <p:extLst>
      <p:ext uri="{BB962C8B-B14F-4D97-AF65-F5344CB8AC3E}">
        <p14:creationId xmlns:p14="http://schemas.microsoft.com/office/powerpoint/2010/main" val="388533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630680" y="1140589"/>
            <a:ext cx="5882640" cy="2862322"/>
          </a:xfrm>
          <a:prstGeom prst="rect">
            <a:avLst/>
          </a:prstGeom>
        </p:spPr>
        <p:txBody>
          <a:bodyPr wrap="square">
            <a:spAutoFit/>
          </a:bodyPr>
          <a:lstStyle/>
          <a:p>
            <a:pPr lvl="0" algn="ctr"/>
            <a:r>
              <a:rPr lang="en" sz="3000" b="1" dirty="0">
                <a:solidFill>
                  <a:srgbClr val="FFFFFF"/>
                </a:solidFill>
                <a:highlight>
                  <a:srgbClr val="000000"/>
                </a:highlight>
                <a:latin typeface="Nunito"/>
                <a:sym typeface="Nunito"/>
              </a:rPr>
              <a:t>StatsWrap is designed with workouts in mind. Are you hitting your mile pace? Have you taken enough steps today? Find out in seconds with StatsWrap’s live activity graphs.</a:t>
            </a:r>
            <a:endParaRPr lang="en-US" dirty="0"/>
          </a:p>
        </p:txBody>
      </p:sp>
    </p:spTree>
    <p:extLst>
      <p:ext uri="{BB962C8B-B14F-4D97-AF65-F5344CB8AC3E}">
        <p14:creationId xmlns:p14="http://schemas.microsoft.com/office/powerpoint/2010/main" val="227179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834"/>
            <a:ext cx="9144000" cy="51743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966" y="1203005"/>
            <a:ext cx="6209968" cy="3746085"/>
          </a:xfrm>
          <a:prstGeom prst="rect">
            <a:avLst/>
          </a:prstGeom>
        </p:spPr>
      </p:pic>
      <p:sp>
        <p:nvSpPr>
          <p:cNvPr id="6" name="Rectangle 5"/>
          <p:cNvSpPr/>
          <p:nvPr/>
        </p:nvSpPr>
        <p:spPr>
          <a:xfrm>
            <a:off x="485030" y="72534"/>
            <a:ext cx="7863839" cy="1015663"/>
          </a:xfrm>
          <a:prstGeom prst="rect">
            <a:avLst/>
          </a:prstGeom>
        </p:spPr>
        <p:txBody>
          <a:bodyPr wrap="square">
            <a:spAutoFit/>
          </a:bodyPr>
          <a:lstStyle/>
          <a:p>
            <a:pPr lvl="0" algn="ctr"/>
            <a:r>
              <a:rPr lang="en" sz="3000" b="1" u="sng" dirty="0">
                <a:solidFill>
                  <a:srgbClr val="FFFFFF"/>
                </a:solidFill>
                <a:highlight>
                  <a:srgbClr val="000000"/>
                </a:highlight>
                <a:latin typeface="Nunito"/>
                <a:sym typeface="Nunito"/>
              </a:rPr>
              <a:t>Stride towards excellence with StatsWrap’s goal setting feature</a:t>
            </a:r>
            <a:endParaRPr lang="en-US" dirty="0"/>
          </a:p>
        </p:txBody>
      </p:sp>
    </p:spTree>
    <p:extLst>
      <p:ext uri="{BB962C8B-B14F-4D97-AF65-F5344CB8AC3E}">
        <p14:creationId xmlns:p14="http://schemas.microsoft.com/office/powerpoint/2010/main" val="3015170972"/>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402</Words>
  <Application>Microsoft Office PowerPoint</Application>
  <PresentationFormat>On-screen Show (16:9)</PresentationFormat>
  <Paragraphs>35</Paragraphs>
  <Slides>24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Arial</vt:lpstr>
      <vt:lpstr>Nunito</vt:lpstr>
      <vt:lpstr>Shift</vt:lpstr>
      <vt:lpstr>StatsWrap  Make your workout work for you</vt:lpstr>
      <vt:lpstr>Our Vision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Menu</vt:lpstr>
      <vt:lpstr>Live Graph</vt:lpstr>
      <vt:lpstr>New Session</vt:lpstr>
      <vt:lpstr>Set New Goal</vt:lpstr>
      <vt:lpstr>Input Data</vt:lpstr>
      <vt:lpstr>View Data</vt:lpstr>
      <vt:lpstr>Delete/Modify</vt:lpstr>
      <vt:lpstr>Problems</vt:lpstr>
      <vt:lpstr>Looking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StatsWrap     Make your workout work for you</dc:title>
  <dc:creator>Alex Laughlin</dc:creator>
  <cp:lastModifiedBy>Tino's Laptop</cp:lastModifiedBy>
  <cp:revision>14</cp:revision>
  <dcterms:modified xsi:type="dcterms:W3CDTF">2019-10-17T17:00:29Z</dcterms:modified>
</cp:coreProperties>
</file>